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0" r:id="rId9"/>
    <p:sldId id="269" r:id="rId10"/>
    <p:sldId id="272" r:id="rId11"/>
    <p:sldId id="271" r:id="rId12"/>
    <p:sldId id="262" r:id="rId13"/>
    <p:sldId id="273" r:id="rId14"/>
    <p:sldId id="274" r:id="rId15"/>
    <p:sldId id="258" r:id="rId16"/>
    <p:sldId id="257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39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5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69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71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42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2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9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46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2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18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95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F953-AEAB-4797-BADE-9107C38B28D1}" type="datetimeFigureOut">
              <a:rPr lang="ru-RU" smtClean="0"/>
              <a:t>29.10.2020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2CA10-016E-4E8F-85D5-D4075F1E6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59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63021"/>
            <a:ext cx="9144000" cy="2387600"/>
          </a:xfrm>
        </p:spPr>
        <p:txBody>
          <a:bodyPr/>
          <a:lstStyle/>
          <a:p>
            <a:r>
              <a:rPr lang="en-US" b="1" dirty="0"/>
              <a:t>Al </a:t>
            </a:r>
            <a:r>
              <a:rPr lang="en-US" b="1" dirty="0" err="1"/>
              <a:t>Doilea</a:t>
            </a:r>
            <a:r>
              <a:rPr lang="en-US" b="1" dirty="0"/>
              <a:t> R</a:t>
            </a:r>
            <a:r>
              <a:rPr lang="ro-RO" b="1" dirty="0"/>
              <a:t>ăzboi Mondial</a:t>
            </a:r>
            <a:br>
              <a:rPr lang="ro-RO" b="1" dirty="0"/>
            </a:br>
            <a:r>
              <a:rPr lang="ro-RO" b="1" dirty="0"/>
              <a:t>1939-1945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7600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1"/>
          <a:stretch/>
        </p:blipFill>
        <p:spPr>
          <a:xfrm>
            <a:off x="2475884" y="1054509"/>
            <a:ext cx="7004731" cy="47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86" y="0"/>
            <a:ext cx="370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3"/>
          <a:stretch/>
        </p:blipFill>
        <p:spPr>
          <a:xfrm>
            <a:off x="422786" y="929148"/>
            <a:ext cx="5451528" cy="4999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6" b="999"/>
          <a:stretch/>
        </p:blipFill>
        <p:spPr>
          <a:xfrm>
            <a:off x="6506342" y="929148"/>
            <a:ext cx="5265690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1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b="17647"/>
          <a:stretch/>
        </p:blipFill>
        <p:spPr>
          <a:xfrm>
            <a:off x="425245" y="1533832"/>
            <a:ext cx="5523058" cy="3790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9" y="1349477"/>
            <a:ext cx="5816562" cy="41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7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1123368"/>
            <a:ext cx="4960014" cy="4611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3" y="891678"/>
            <a:ext cx="4715189" cy="50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465" y="2766218"/>
            <a:ext cx="10515600" cy="1325563"/>
          </a:xfrm>
        </p:spPr>
        <p:txBody>
          <a:bodyPr/>
          <a:lstStyle/>
          <a:p>
            <a:pPr algn="ctr"/>
            <a:r>
              <a:rPr lang="ro-RO" b="1" dirty="0"/>
              <a:t>Italia în al Doilea Război Mondial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5806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-15240"/>
            <a:ext cx="480794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35" y="-30480"/>
            <a:ext cx="4356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4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760095"/>
            <a:ext cx="4762500" cy="5124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 b="32889"/>
          <a:stretch/>
        </p:blipFill>
        <p:spPr>
          <a:xfrm>
            <a:off x="6751320" y="534237"/>
            <a:ext cx="4622713" cy="57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0" y="640080"/>
            <a:ext cx="5300790" cy="553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40674"/>
            <a:ext cx="5341620" cy="55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t="-430" r="-1849" b="38817"/>
          <a:stretch/>
        </p:blipFill>
        <p:spPr>
          <a:xfrm>
            <a:off x="664841" y="1131939"/>
            <a:ext cx="5013288" cy="4594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3" r="357" b="38495"/>
          <a:stretch/>
        </p:blipFill>
        <p:spPr>
          <a:xfrm>
            <a:off x="6302478" y="1386348"/>
            <a:ext cx="5454708" cy="40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3" y="151171"/>
            <a:ext cx="9925663" cy="65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8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35" y="38100"/>
            <a:ext cx="6858000" cy="678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5859" y="3013501"/>
            <a:ext cx="381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În 1936 Italia invadează Abisinia (Ethiopia)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708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4"/>
          <a:stretch/>
        </p:blipFill>
        <p:spPr>
          <a:xfrm>
            <a:off x="985684" y="221001"/>
            <a:ext cx="6002594" cy="6415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7653" y="3013501"/>
            <a:ext cx="3819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1935 -  Germania încalcă deschis clauzele tratatului de la Versailles prin introducerea serviciului militar obligator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3699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" y="428625"/>
            <a:ext cx="6096000" cy="600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6427" y="2274838"/>
            <a:ext cx="3819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/>
              <a:t>În 1938 Germania nazistă atașează Austria ca provincie prin intermediul planului Anschluss. Austria capitulează imediat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679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97" y="2525077"/>
            <a:ext cx="4150043" cy="4150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"/>
          <a:stretch/>
        </p:blipFill>
        <p:spPr>
          <a:xfrm>
            <a:off x="210409" y="182879"/>
            <a:ext cx="5590094" cy="64922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66596" y="636061"/>
            <a:ext cx="4150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În 1938 Germania anexează Cehoslovacia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905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381000"/>
            <a:ext cx="6096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2181" y="1905506"/>
            <a:ext cx="38198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/>
              <a:t>23 august 1939 – Pactul de neagresiune între Germania și URSS, Molotov-Ribbentrop, este semnat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/>
              <a:t>1 septembrie 1939 – Polonia este invadată de forțele naziste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4826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61" y="681506"/>
            <a:ext cx="7076878" cy="54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21" y="0"/>
            <a:ext cx="965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83</Words>
  <Application>Microsoft Office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Al Doilea Război Mondial 1939-1945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Italia în al Doilea Război Mondial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 Doilea Război Mondial</dc:title>
  <dc:creator>andrei</dc:creator>
  <cp:lastModifiedBy>manoli.a.oxana@gmail.com</cp:lastModifiedBy>
  <cp:revision>12</cp:revision>
  <dcterms:created xsi:type="dcterms:W3CDTF">2019-12-08T15:59:21Z</dcterms:created>
  <dcterms:modified xsi:type="dcterms:W3CDTF">2020-10-29T19:21:01Z</dcterms:modified>
</cp:coreProperties>
</file>